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818" autoAdjust="0"/>
  </p:normalViewPr>
  <p:slideViewPr>
    <p:cSldViewPr snapToGrid="0">
      <p:cViewPr varScale="1">
        <p:scale>
          <a:sx n="58" d="100"/>
          <a:sy n="58" d="100"/>
        </p:scale>
        <p:origin x="21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49177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66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60271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14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11108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9634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9119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56822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51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213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868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36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1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2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67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448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02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133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8519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907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16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linked data to assert known relationships, same as, related to, etc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algorithms to improve the results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a combination to help make it easier to get to concordance with human refinement and to supplement places where we have exact matches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catalogers and archivists want to have results that that they can influence</a:t>
            </a:r>
          </a:p>
        </p:txBody>
      </p:sp>
    </p:spTree>
    <p:extLst>
      <p:ext uri="{BB962C8B-B14F-4D97-AF65-F5344CB8AC3E}">
        <p14:creationId xmlns:p14="http://schemas.microsoft.com/office/powerpoint/2010/main" val="43783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6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535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25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2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8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5619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51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1462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768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380200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Beyond the Bento Box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376550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linked data and smart algorithms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 integrate discovery beyond search results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45475" y="4637900"/>
            <a:ext cx="6872099" cy="44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Mark Noble and Jordan Fields | Marmot Library Network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Caveats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736150" y="1546600"/>
            <a:ext cx="5576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still alpha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placeholder icons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css 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usability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algorithm refinements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75" y="181900"/>
            <a:ext cx="3097649" cy="38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quick tour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100" y="1017725"/>
            <a:ext cx="5050249" cy="37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5927600" y="4697400"/>
            <a:ext cx="5002200" cy="1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https://www.flickr.com/photos/joelogon/4613630072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18577" t="9640" r="15003" b="-1023"/>
          <a:stretch/>
        </p:blipFill>
        <p:spPr>
          <a:xfrm>
            <a:off x="1042550" y="0"/>
            <a:ext cx="690168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>
            <a:off x="8247575" y="1640400"/>
            <a:ext cx="20100" cy="204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l="16036" t="8617" r="16555"/>
          <a:stretch/>
        </p:blipFill>
        <p:spPr>
          <a:xfrm>
            <a:off x="1173875" y="0"/>
            <a:ext cx="70050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 amt="29000"/>
          </a:blip>
          <a:srcRect l="16036" t="8617" r="16555"/>
          <a:stretch/>
        </p:blipFill>
        <p:spPr>
          <a:xfrm>
            <a:off x="1173875" y="0"/>
            <a:ext cx="700504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34378" t="52484" r="19870" b="28133"/>
          <a:stretch/>
        </p:blipFill>
        <p:spPr>
          <a:xfrm>
            <a:off x="2864625" y="2401589"/>
            <a:ext cx="4990600" cy="114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l="34697" t="52470" r="20571" b="28140"/>
          <a:stretch/>
        </p:blipFill>
        <p:spPr>
          <a:xfrm>
            <a:off x="328700" y="1104500"/>
            <a:ext cx="4648351" cy="10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l="34268" t="52892" r="20421" b="27724"/>
          <a:stretch/>
        </p:blipFill>
        <p:spPr>
          <a:xfrm>
            <a:off x="4252574" y="3872450"/>
            <a:ext cx="4381651" cy="10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l="22240" t="23760" r="23868" b="5608"/>
          <a:stretch/>
        </p:blipFill>
        <p:spPr>
          <a:xfrm>
            <a:off x="1059025" y="55950"/>
            <a:ext cx="6825050" cy="50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4938950" y="162425"/>
            <a:ext cx="1040400" cy="190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l="17000" t="11875" r="18358" b="4673"/>
          <a:stretch/>
        </p:blipFill>
        <p:spPr>
          <a:xfrm>
            <a:off x="867225" y="0"/>
            <a:ext cx="708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4807075" y="52500"/>
            <a:ext cx="996600" cy="168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l="9384" t="12808" r="11156" b="5136"/>
          <a:stretch/>
        </p:blipFill>
        <p:spPr>
          <a:xfrm>
            <a:off x="123900" y="0"/>
            <a:ext cx="8483424" cy="492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/>
          <p:nvPr/>
        </p:nvCxnSpPr>
        <p:spPr>
          <a:xfrm flipH="1">
            <a:off x="8691200" y="1443237"/>
            <a:ext cx="20100" cy="204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l="8343" t="10942" r="10097" b="5143"/>
          <a:stretch/>
        </p:blipFill>
        <p:spPr>
          <a:xfrm>
            <a:off x="531550" y="59950"/>
            <a:ext cx="8783241" cy="50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l="14379" t="9641" r="19201"/>
          <a:stretch/>
        </p:blipFill>
        <p:spPr>
          <a:xfrm>
            <a:off x="1194075" y="74100"/>
            <a:ext cx="6787624" cy="50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 quick review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374300"/>
            <a:ext cx="2137675" cy="30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 rot="964">
            <a:off x="310587" y="4157325"/>
            <a:ext cx="2139900" cy="2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https://commons.wikimedia.org/wiki/File:Charles_Sillem_Lidderdale_The_fern_gatherer_1877.jpg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l="20930" t="11542" r="21282" b="5593"/>
          <a:stretch/>
        </p:blipFill>
        <p:spPr>
          <a:xfrm>
            <a:off x="1655925" y="78125"/>
            <a:ext cx="6085999" cy="490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it all work? 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25" y="1925525"/>
            <a:ext cx="8039100" cy="180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Shape 228"/>
          <p:cNvCxnSpPr/>
          <p:nvPr/>
        </p:nvCxnSpPr>
        <p:spPr>
          <a:xfrm flipH="1">
            <a:off x="1795575" y="1598500"/>
            <a:ext cx="1707300" cy="10257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9" name="Shape 229"/>
          <p:cNvSpPr txBox="1"/>
          <p:nvPr/>
        </p:nvSpPr>
        <p:spPr>
          <a:xfrm>
            <a:off x="3426675" y="1373400"/>
            <a:ext cx="3091800" cy="49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Relationships in metadata based on a keyword search in Novelist</a:t>
            </a:r>
          </a:p>
        </p:txBody>
      </p:sp>
      <p:cxnSp>
        <p:nvCxnSpPr>
          <p:cNvPr id="230" name="Shape 230"/>
          <p:cNvCxnSpPr/>
          <p:nvPr/>
        </p:nvCxnSpPr>
        <p:spPr>
          <a:xfrm rot="10800000" flipH="1">
            <a:off x="2506425" y="3569375"/>
            <a:ext cx="776700" cy="498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1" name="Shape 231"/>
          <p:cNvSpPr txBox="1"/>
          <p:nvPr/>
        </p:nvSpPr>
        <p:spPr>
          <a:xfrm>
            <a:off x="1898275" y="3972400"/>
            <a:ext cx="3905100" cy="31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EDS Searches based on a topic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it work?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00" y="2001950"/>
            <a:ext cx="8020050" cy="179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Shape 238"/>
          <p:cNvCxnSpPr/>
          <p:nvPr/>
        </p:nvCxnSpPr>
        <p:spPr>
          <a:xfrm flipH="1">
            <a:off x="2191225" y="1737700"/>
            <a:ext cx="1326300" cy="7692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9" name="Shape 239"/>
          <p:cNvSpPr txBox="1"/>
          <p:nvPr/>
        </p:nvSpPr>
        <p:spPr>
          <a:xfrm>
            <a:off x="3483900" y="1554550"/>
            <a:ext cx="2176200" cy="2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Solr Search of Islandora</a:t>
            </a:r>
          </a:p>
        </p:txBody>
      </p:sp>
      <p:cxnSp>
        <p:nvCxnSpPr>
          <p:cNvPr id="240" name="Shape 240"/>
          <p:cNvCxnSpPr/>
          <p:nvPr/>
        </p:nvCxnSpPr>
        <p:spPr>
          <a:xfrm rot="10800000" flipH="1">
            <a:off x="6309100" y="3642700"/>
            <a:ext cx="813300" cy="381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1" name="Shape 241"/>
          <p:cNvSpPr txBox="1"/>
          <p:nvPr/>
        </p:nvSpPr>
        <p:spPr>
          <a:xfrm>
            <a:off x="3369700" y="3859575"/>
            <a:ext cx="3091800" cy="24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Islandora Searches of Relationships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549" cy="458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Shape 247"/>
          <p:cNvCxnSpPr/>
          <p:nvPr/>
        </p:nvCxnSpPr>
        <p:spPr>
          <a:xfrm flipH="1">
            <a:off x="6558225" y="580050"/>
            <a:ext cx="659400" cy="2859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8" name="Shape 248"/>
          <p:cNvSpPr txBox="1"/>
          <p:nvPr/>
        </p:nvSpPr>
        <p:spPr>
          <a:xfrm>
            <a:off x="7173700" y="301625"/>
            <a:ext cx="1590000" cy="52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Linked Data from Who’s on First and/or geonames</a:t>
            </a:r>
          </a:p>
        </p:txBody>
      </p:sp>
      <p:cxnSp>
        <p:nvCxnSpPr>
          <p:cNvPr id="249" name="Shape 249"/>
          <p:cNvCxnSpPr/>
          <p:nvPr/>
        </p:nvCxnSpPr>
        <p:spPr>
          <a:xfrm rot="10800000">
            <a:off x="4770275" y="3041975"/>
            <a:ext cx="718200" cy="1025700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0" name="Shape 250"/>
          <p:cNvSpPr txBox="1"/>
          <p:nvPr/>
        </p:nvSpPr>
        <p:spPr>
          <a:xfrm>
            <a:off x="5434250" y="3896225"/>
            <a:ext cx="2498400" cy="21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Linked Data to Wikipedia</a:t>
            </a:r>
          </a:p>
        </p:txBody>
      </p:sp>
      <p:cxnSp>
        <p:nvCxnSpPr>
          <p:cNvPr id="251" name="Shape 251"/>
          <p:cNvCxnSpPr/>
          <p:nvPr/>
        </p:nvCxnSpPr>
        <p:spPr>
          <a:xfrm rot="10800000">
            <a:off x="4206150" y="3078575"/>
            <a:ext cx="948300" cy="1289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2" name="Shape 252"/>
          <p:cNvSpPr txBox="1"/>
          <p:nvPr/>
        </p:nvSpPr>
        <p:spPr>
          <a:xfrm>
            <a:off x="5012875" y="4287475"/>
            <a:ext cx="4220400" cy="49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Linked Images, Oral Histories, Articles, etc from the archive will go here soon!</a:t>
            </a:r>
          </a:p>
        </p:txBody>
      </p:sp>
      <p:cxnSp>
        <p:nvCxnSpPr>
          <p:cNvPr id="253" name="Shape 253"/>
          <p:cNvCxnSpPr/>
          <p:nvPr/>
        </p:nvCxnSpPr>
        <p:spPr>
          <a:xfrm rot="10800000">
            <a:off x="2308650" y="4748975"/>
            <a:ext cx="696000" cy="1686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4" name="Shape 254"/>
          <p:cNvSpPr txBox="1"/>
          <p:nvPr/>
        </p:nvSpPr>
        <p:spPr>
          <a:xfrm>
            <a:off x="3019300" y="4800350"/>
            <a:ext cx="5634300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Related Titles based on linked data also coming soon to this sidebar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00" y="196350"/>
            <a:ext cx="6711749" cy="490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Shape 260"/>
          <p:cNvCxnSpPr/>
          <p:nvPr/>
        </p:nvCxnSpPr>
        <p:spPr>
          <a:xfrm rot="10800000" flipH="1">
            <a:off x="2037500" y="814600"/>
            <a:ext cx="681300" cy="1611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61" name="Shape 261"/>
          <p:cNvCxnSpPr/>
          <p:nvPr/>
        </p:nvCxnSpPr>
        <p:spPr>
          <a:xfrm>
            <a:off x="1949575" y="3664675"/>
            <a:ext cx="871800" cy="183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2" name="Shape 262"/>
          <p:cNvSpPr txBox="1"/>
          <p:nvPr/>
        </p:nvSpPr>
        <p:spPr>
          <a:xfrm>
            <a:off x="1010250" y="833550"/>
            <a:ext cx="1179600" cy="2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Linked Data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97625" y="3290775"/>
            <a:ext cx="1772100" cy="50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Smart Search and/or Linked Data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Linked data sources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Who’s on First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Geonames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Internal Catalog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Internal Genealogy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Internal Archive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Wikipedia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 a Grave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None of these things are quite like the others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8250"/>
            <a:ext cx="80676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9150"/>
            <a:ext cx="2729574" cy="24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800" y="2579150"/>
            <a:ext cx="36576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800" y="4185300"/>
            <a:ext cx="28575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challenges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Lots of new tools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Lots of new technologies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Other projects take time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we’ve learned so far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to use linked data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When to use algorithms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When to use both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next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Usability, usability, usability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Performance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Subject Concordance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Islandora CLAW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Refine algorithms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More linked data entry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few more usability studies for good measure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 quick review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374300"/>
            <a:ext cx="2137675" cy="3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74" y="404225"/>
            <a:ext cx="2504174" cy="178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2629000" y="1781800"/>
            <a:ext cx="657000" cy="26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" name="Shape 72"/>
          <p:cNvSpPr txBox="1"/>
          <p:nvPr/>
        </p:nvSpPr>
        <p:spPr>
          <a:xfrm rot="964">
            <a:off x="310587" y="4157325"/>
            <a:ext cx="2139900" cy="2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https://commons.wikimedia.org/wiki/File:Charles_Sillem_Lidderdale_The_fern_gatherer_1877.jpg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510900" y="1843012"/>
            <a:ext cx="2048400" cy="2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https://commons.wikimedia.org/wiki/File:Saladlt95.jpg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THANKS!</a:t>
            </a:r>
          </a:p>
          <a:p>
            <a:pPr lvl="0" algn="ctr" rtl="0">
              <a:spcBef>
                <a:spcPts val="0"/>
              </a:spcBef>
              <a:buNone/>
            </a:pPr>
            <a:endParaRPr sz="1400"/>
          </a:p>
          <a:p>
            <a:pPr lvl="0" algn="ctr">
              <a:spcBef>
                <a:spcPts val="0"/>
              </a:spcBef>
              <a:buNone/>
            </a:pPr>
            <a:r>
              <a:rPr lang="en" sz="2400"/>
              <a:t>Marmot R&amp;D Team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00" y="1962200"/>
            <a:ext cx="1438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812" y="1962200"/>
            <a:ext cx="14287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475" y="1962200"/>
            <a:ext cx="14287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33837" y="3976950"/>
            <a:ext cx="1802400" cy="5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Pascal Brammeier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pascal@marmot.org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6280650" y="3976950"/>
            <a:ext cx="1802400" cy="5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Jordan Fields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jordan@marmot.org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3670800" y="3976950"/>
            <a:ext cx="1802400" cy="5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Mark Noble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mark@marmot.org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 quick review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374300"/>
            <a:ext cx="2137675" cy="3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74" y="404225"/>
            <a:ext cx="2504174" cy="17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9550" y="2903192"/>
            <a:ext cx="2342225" cy="19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Shape 82"/>
          <p:cNvCxnSpPr/>
          <p:nvPr/>
        </p:nvCxnSpPr>
        <p:spPr>
          <a:xfrm rot="10800000" flipH="1">
            <a:off x="2629000" y="1781800"/>
            <a:ext cx="657000" cy="26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" name="Shape 83"/>
          <p:cNvCxnSpPr/>
          <p:nvPr/>
        </p:nvCxnSpPr>
        <p:spPr>
          <a:xfrm>
            <a:off x="4447862" y="2044592"/>
            <a:ext cx="0" cy="67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" name="Shape 84"/>
          <p:cNvSpPr txBox="1"/>
          <p:nvPr/>
        </p:nvSpPr>
        <p:spPr>
          <a:xfrm rot="964">
            <a:off x="310587" y="4157325"/>
            <a:ext cx="2139900" cy="2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https://commons.wikimedia.org/wiki/File:Charles_Sillem_Lidderdale_The_fern_gatherer_1877.jpg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510900" y="1843012"/>
            <a:ext cx="2048400" cy="2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https://commons.wikimedia.org/wiki/File:Saladlt95.jpg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449550" y="4653350"/>
            <a:ext cx="2504100" cy="15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https://www.flickr.com/photos/zongo/17380133979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 quick review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374300"/>
            <a:ext cx="2137675" cy="3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574" y="404225"/>
            <a:ext cx="2504174" cy="17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9550" y="2903192"/>
            <a:ext cx="2342225" cy="19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2750" y="1297925"/>
            <a:ext cx="3255375" cy="2422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hape 96"/>
          <p:cNvCxnSpPr/>
          <p:nvPr/>
        </p:nvCxnSpPr>
        <p:spPr>
          <a:xfrm rot="10800000" flipH="1">
            <a:off x="2629000" y="1781800"/>
            <a:ext cx="657000" cy="26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>
            <a:off x="4447862" y="2044592"/>
            <a:ext cx="0" cy="67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rot="10800000" flipH="1">
            <a:off x="5963700" y="3358162"/>
            <a:ext cx="485100" cy="419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 txBox="1"/>
          <p:nvPr/>
        </p:nvSpPr>
        <p:spPr>
          <a:xfrm rot="964">
            <a:off x="310587" y="4157325"/>
            <a:ext cx="2139900" cy="2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https://commons.wikimedia.org/wiki/File:Charles_Sillem_Lidderdale_The_fern_gatherer_1877.jpg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510900" y="1843012"/>
            <a:ext cx="2048400" cy="2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https://commons.wikimedia.org/wiki/File:Saladlt95.jpg</a:t>
            </a:r>
          </a:p>
        </p:txBody>
      </p:sp>
      <p:sp>
        <p:nvSpPr>
          <p:cNvPr id="101" name="Shape 101"/>
          <p:cNvSpPr txBox="1"/>
          <p:nvPr/>
        </p:nvSpPr>
        <p:spPr>
          <a:xfrm rot="-1764875">
            <a:off x="6832563" y="3028159"/>
            <a:ext cx="2504451" cy="1437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https://commons.wikimedia.org/wiki/File:Shop-made_bento_box.jpeg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449550" y="4653350"/>
            <a:ext cx="2504100" cy="15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chemeClr val="lt1"/>
                </a:solidFill>
              </a:rPr>
              <a:t>https://www.flickr.com/photos/zongo/17380133979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r="22522"/>
          <a:stretch/>
        </p:blipFill>
        <p:spPr>
          <a:xfrm>
            <a:off x="37" y="-353675"/>
            <a:ext cx="9290324" cy="59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0" y="2309025"/>
            <a:ext cx="9290400" cy="572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11699" y="2402500"/>
            <a:ext cx="8632990" cy="376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1"/>
                </a:solidFill>
                <a:latin typeface="Impact"/>
              </a:rPr>
              <a:t>CHOOSE YOUR OWN ADVENTURE!!!!!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0" y="4872475"/>
            <a:ext cx="4796100" cy="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>
                <a:solidFill>
                  <a:schemeClr val="lt1"/>
                </a:solidFill>
                <a:highlight>
                  <a:srgbClr val="000000"/>
                </a:highlight>
              </a:rPr>
              <a:t>http://www.liketotally80s.com/2013/06/choose-your-own-adventure-books/</a:t>
            </a:r>
          </a:p>
          <a:p>
            <a:pPr lvl="0">
              <a:spcBef>
                <a:spcPts val="0"/>
              </a:spcBef>
              <a:buNone/>
            </a:pPr>
            <a:endParaRPr b="1">
              <a:highlight>
                <a:srgbClr val="000000"/>
              </a:highlight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bit about us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61" y="542775"/>
            <a:ext cx="2706274" cy="12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0" y="1863850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nonprofit / library technology / consortium</a:t>
            </a:r>
          </a:p>
        </p:txBody>
      </p:sp>
      <p:cxnSp>
        <p:nvCxnSpPr>
          <p:cNvPr id="121" name="Shape 121"/>
          <p:cNvCxnSpPr/>
          <p:nvPr/>
        </p:nvCxnSpPr>
        <p:spPr>
          <a:xfrm>
            <a:off x="311700" y="2532712"/>
            <a:ext cx="8511900" cy="27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2" name="Shape 122"/>
          <p:cNvCxnSpPr/>
          <p:nvPr/>
        </p:nvCxnSpPr>
        <p:spPr>
          <a:xfrm flipH="1">
            <a:off x="4528800" y="2681650"/>
            <a:ext cx="23700" cy="2404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3" name="Shape 123"/>
          <p:cNvSpPr txBox="1"/>
          <p:nvPr/>
        </p:nvSpPr>
        <p:spPr>
          <a:xfrm>
            <a:off x="43800" y="2651825"/>
            <a:ext cx="45087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27 consortium members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16 public libraries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6 academic libraries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5 school libraries</a:t>
            </a:r>
          </a:p>
          <a:p>
            <a:pPr lvl="0" algn="ctr" rtl="0">
              <a:spcBef>
                <a:spcPts val="0"/>
              </a:spcBef>
              <a:buNone/>
            </a:pPr>
            <a:endParaRPr sz="1800"/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all Colorado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397400" y="2320150"/>
            <a:ext cx="4644900" cy="25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6 discovery partners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3 public libraries (CO, VA, NC)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2 consortiums (CO)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1 public/school partnership (TN)</a:t>
            </a:r>
          </a:p>
          <a:p>
            <a:pPr lvl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050" y="718368"/>
            <a:ext cx="2261899" cy="150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bit about us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062" y="2820548"/>
            <a:ext cx="1423375" cy="14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450" y="4036100"/>
            <a:ext cx="1148609" cy="9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074" y="2920949"/>
            <a:ext cx="1222599" cy="12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437" y="3950100"/>
            <a:ext cx="1090875" cy="10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7350" y="3001148"/>
            <a:ext cx="2021374" cy="82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036" y="3083874"/>
            <a:ext cx="1583563" cy="2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72412" y="3409350"/>
            <a:ext cx="1353700" cy="10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 rot="5400000">
            <a:off x="4139900" y="-1562625"/>
            <a:ext cx="876900" cy="8682000"/>
          </a:xfrm>
          <a:prstGeom prst="leftBrace">
            <a:avLst>
              <a:gd name="adj1" fmla="val 8333"/>
              <a:gd name="adj2" fmla="val 50108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3501699" y="1810712"/>
            <a:ext cx="1353699" cy="2312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F3F3F3"/>
                </a:solidFill>
                <a:latin typeface="Arial"/>
              </a:rPr>
              <a:t>PIKA</a:t>
            </a:r>
          </a:p>
        </p:txBody>
      </p:sp>
      <p:sp>
        <p:nvSpPr>
          <p:cNvPr id="140" name="Shape 140"/>
          <p:cNvSpPr/>
          <p:nvPr/>
        </p:nvSpPr>
        <p:spPr>
          <a:xfrm>
            <a:off x="6962000" y="795525"/>
            <a:ext cx="1664700" cy="10152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44317" y="1222867"/>
            <a:ext cx="1500075" cy="4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6998750" y="852200"/>
            <a:ext cx="1664700" cy="2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2"/>
                </a:solidFill>
              </a:rPr>
              <a:t>many thanks to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79377" y="4343675"/>
            <a:ext cx="1222599" cy="61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3096" y="3950098"/>
            <a:ext cx="974378" cy="10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325" y="4413799"/>
            <a:ext cx="1583575" cy="62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5931" y="3453900"/>
            <a:ext cx="1026468" cy="8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3944775" y="2121587"/>
            <a:ext cx="2687400" cy="49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"/>
              <a:t>https://commons.wikimedia.org/wiki/File:Pika.jpg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590550" y="909425"/>
            <a:ext cx="7962900" cy="112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At every step in the research process the user is presented with relevant suggestions from across all library resources.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97" y="1896400"/>
            <a:ext cx="4478399" cy="29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438625" y="4781050"/>
            <a:ext cx="4794000" cy="1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https://commons.wikimedia.org/wiki/File:Soccer_Youth_Goal_Keeper.jpg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Office PowerPoint</Application>
  <PresentationFormat>On-screen Show (16:9)</PresentationFormat>
  <Paragraphs>106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Impact</vt:lpstr>
      <vt:lpstr>simple-light-2</vt:lpstr>
      <vt:lpstr>Beyond the Bento Box</vt:lpstr>
      <vt:lpstr>A quick review</vt:lpstr>
      <vt:lpstr>A quick review</vt:lpstr>
      <vt:lpstr>A quick review</vt:lpstr>
      <vt:lpstr>A quick review</vt:lpstr>
      <vt:lpstr>PowerPoint Presentation</vt:lpstr>
      <vt:lpstr>A bit about us</vt:lpstr>
      <vt:lpstr>A bit about us</vt:lpstr>
      <vt:lpstr>Goal</vt:lpstr>
      <vt:lpstr>Caveats</vt:lpstr>
      <vt:lpstr>A quick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all work? </vt:lpstr>
      <vt:lpstr>How does it work?</vt:lpstr>
      <vt:lpstr>PowerPoint Presentation</vt:lpstr>
      <vt:lpstr>PowerPoint Presentation</vt:lpstr>
      <vt:lpstr>Linked data sources</vt:lpstr>
      <vt:lpstr>None of these things are quite like the others</vt:lpstr>
      <vt:lpstr>Other challenges</vt:lpstr>
      <vt:lpstr>What we’ve learned so far</vt:lpstr>
      <vt:lpstr>What’s next</vt:lpstr>
      <vt:lpstr>THANKS!  Marmot R&amp;D Team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the Bento Box</dc:title>
  <dc:creator>Jordan Fields</dc:creator>
  <cp:lastModifiedBy>Jordan Fields</cp:lastModifiedBy>
  <cp:revision>1</cp:revision>
  <dcterms:modified xsi:type="dcterms:W3CDTF">2016-03-09T03:41:52Z</dcterms:modified>
</cp:coreProperties>
</file>